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72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99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62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14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7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60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6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007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338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695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386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875E-EB36-45D0-97D8-3C60C62B76F5}" type="datetimeFigureOut">
              <a:rPr lang="es-PE" smtClean="0"/>
              <a:t>14/07/2020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C451-87EE-463E-AFAF-C55D02A773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41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0863" y="980729"/>
            <a:ext cx="7568048" cy="911943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PE" sz="2800" b="1" dirty="0" smtClean="0"/>
              <a:t>RESPONSABLE DE LAS ACTIVIDADES DOCENTES </a:t>
            </a:r>
            <a:endParaRPr lang="es-PE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sp>
        <p:nvSpPr>
          <p:cNvPr id="5" name="AutoShape 2" descr="INCN - Ubíc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2" y="2132856"/>
            <a:ext cx="873690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553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RESPONSABLE DE LAS ACTIVIDADES DOCENTES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de coordinadores de Pregrado según R.D. N°053-2019-DG-INCN</dc:title>
  <dc:creator>usrvdoc1704</dc:creator>
  <cp:lastModifiedBy>usrvdoc1704</cp:lastModifiedBy>
  <cp:revision>7</cp:revision>
  <dcterms:created xsi:type="dcterms:W3CDTF">2020-07-14T16:23:05Z</dcterms:created>
  <dcterms:modified xsi:type="dcterms:W3CDTF">2020-07-14T18:23:51Z</dcterms:modified>
</cp:coreProperties>
</file>