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E875E-EB36-45D0-97D8-3C60C62B76F5}" type="datetimeFigureOut">
              <a:rPr lang="es-PE" smtClean="0"/>
              <a:t>14/07/2020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1C451-87EE-463E-AFAF-C55D02A7735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07219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E875E-EB36-45D0-97D8-3C60C62B76F5}" type="datetimeFigureOut">
              <a:rPr lang="es-PE" smtClean="0"/>
              <a:t>14/07/2020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1C451-87EE-463E-AFAF-C55D02A7735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77998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E875E-EB36-45D0-97D8-3C60C62B76F5}" type="datetimeFigureOut">
              <a:rPr lang="es-PE" smtClean="0"/>
              <a:t>14/07/2020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1C451-87EE-463E-AFAF-C55D02A7735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66222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E875E-EB36-45D0-97D8-3C60C62B76F5}" type="datetimeFigureOut">
              <a:rPr lang="es-PE" smtClean="0"/>
              <a:t>14/07/2020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1C451-87EE-463E-AFAF-C55D02A7735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91463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E875E-EB36-45D0-97D8-3C60C62B76F5}" type="datetimeFigureOut">
              <a:rPr lang="es-PE" smtClean="0"/>
              <a:t>14/07/2020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1C451-87EE-463E-AFAF-C55D02A7735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57181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E875E-EB36-45D0-97D8-3C60C62B76F5}" type="datetimeFigureOut">
              <a:rPr lang="es-PE" smtClean="0"/>
              <a:t>14/07/2020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1C451-87EE-463E-AFAF-C55D02A7735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226010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E875E-EB36-45D0-97D8-3C60C62B76F5}" type="datetimeFigureOut">
              <a:rPr lang="es-PE" smtClean="0"/>
              <a:t>14/07/2020</a:t>
            </a:fld>
            <a:endParaRPr lang="es-P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1C451-87EE-463E-AFAF-C55D02A7735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98668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E875E-EB36-45D0-97D8-3C60C62B76F5}" type="datetimeFigureOut">
              <a:rPr lang="es-PE" smtClean="0"/>
              <a:t>14/07/2020</a:t>
            </a:fld>
            <a:endParaRPr lang="es-P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1C451-87EE-463E-AFAF-C55D02A7735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60070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E875E-EB36-45D0-97D8-3C60C62B76F5}" type="datetimeFigureOut">
              <a:rPr lang="es-PE" smtClean="0"/>
              <a:t>14/07/2020</a:t>
            </a:fld>
            <a:endParaRPr lang="es-P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1C451-87EE-463E-AFAF-C55D02A7735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153387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E875E-EB36-45D0-97D8-3C60C62B76F5}" type="datetimeFigureOut">
              <a:rPr lang="es-PE" smtClean="0"/>
              <a:t>14/07/2020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1C451-87EE-463E-AFAF-C55D02A7735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766956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E875E-EB36-45D0-97D8-3C60C62B76F5}" type="datetimeFigureOut">
              <a:rPr lang="es-PE" smtClean="0"/>
              <a:t>14/07/2020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1C451-87EE-463E-AFAF-C55D02A7735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33863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CE875E-EB36-45D0-97D8-3C60C62B76F5}" type="datetimeFigureOut">
              <a:rPr lang="es-PE" smtClean="0"/>
              <a:t>14/07/2020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F1C451-87EE-463E-AFAF-C55D02A7735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54126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70863" y="980729"/>
            <a:ext cx="7568048" cy="911943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es-PE" sz="2800" b="1" dirty="0" smtClean="0"/>
              <a:t>RESPONSABLE DE LAS ACTIVIDADES DOCENTES </a:t>
            </a:r>
            <a:endParaRPr lang="es-PE" dirty="0"/>
          </a:p>
        </p:txBody>
      </p:sp>
      <p:pic>
        <p:nvPicPr>
          <p:cNvPr id="4" name="3 Image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04664"/>
            <a:ext cx="4572000" cy="457200"/>
          </a:xfrm>
          <a:prstGeom prst="rect">
            <a:avLst/>
          </a:prstGeom>
        </p:spPr>
      </p:pic>
      <p:sp>
        <p:nvSpPr>
          <p:cNvPr id="5" name="AutoShape 2" descr="INCN - Ubícan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7757" y="216261"/>
            <a:ext cx="716180" cy="7644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032" y="2132856"/>
            <a:ext cx="8736905" cy="2376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835530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5</Words>
  <Application>Microsoft Office PowerPoint</Application>
  <PresentationFormat>Presentación en pantalla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RESPONSABLE DE LAS ACTIVIDADES DOCENTES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Lista de coordinadores de Pregrado según R.D. N°053-2019-DG-INCN</dc:title>
  <dc:creator>usrvdoc1704</dc:creator>
  <cp:lastModifiedBy>usrvdoc1704</cp:lastModifiedBy>
  <cp:revision>7</cp:revision>
  <dcterms:created xsi:type="dcterms:W3CDTF">2020-07-14T16:23:05Z</dcterms:created>
  <dcterms:modified xsi:type="dcterms:W3CDTF">2020-07-14T18:23:51Z</dcterms:modified>
</cp:coreProperties>
</file>