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721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799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622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14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718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601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6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007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338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695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38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rgbClr val="9CB86E"/>
            </a:gs>
            <a:gs pos="100000">
              <a:schemeClr val="accent6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875E-EB36-45D0-97D8-3C60C62B76F5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412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Excel_Worksheet10.xlsx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Excel_Worksheet11.xlsx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Excel_Worksheet6.xlsx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7.xlsx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8.xlsx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Excel_Worksheet9.xlsx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114230"/>
              </p:ext>
            </p:extLst>
          </p:nvPr>
        </p:nvGraphicFramePr>
        <p:xfrm>
          <a:off x="827088" y="1700213"/>
          <a:ext cx="7485062" cy="26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Hoja de cálculo" r:id="rId5" imgW="7486734" imgH="2381130" progId="Excel.Sheet.12">
                  <p:embed/>
                </p:oleObj>
              </mc:Choice>
              <mc:Fallback>
                <p:oleObj name="Hoja de cálculo" r:id="rId5" imgW="7486734" imgH="23811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088" y="1700213"/>
                        <a:ext cx="7485062" cy="266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55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27683"/>
              </p:ext>
            </p:extLst>
          </p:nvPr>
        </p:nvGraphicFramePr>
        <p:xfrm>
          <a:off x="331215" y="1916832"/>
          <a:ext cx="8507075" cy="295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Hoja de cálculo" r:id="rId5" imgW="7410557" imgH="2571750" progId="Excel.Sheet.12">
                  <p:embed/>
                </p:oleObj>
              </mc:Choice>
              <mc:Fallback>
                <p:oleObj name="Hoja de cálculo" r:id="rId5" imgW="7410557" imgH="25717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215" y="1916832"/>
                        <a:ext cx="8507075" cy="2952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95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726405"/>
              </p:ext>
            </p:extLst>
          </p:nvPr>
        </p:nvGraphicFramePr>
        <p:xfrm>
          <a:off x="611560" y="1988840"/>
          <a:ext cx="8062913" cy="296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Hoja de cálculo" r:id="rId5" imgW="7410557" imgH="2724030" progId="Excel.Sheet.12">
                  <p:embed/>
                </p:oleObj>
              </mc:Choice>
              <mc:Fallback>
                <p:oleObj name="Hoja de cálculo" r:id="rId5" imgW="7410557" imgH="27240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1988840"/>
                        <a:ext cx="8062913" cy="2963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73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940247"/>
              </p:ext>
            </p:extLst>
          </p:nvPr>
        </p:nvGraphicFramePr>
        <p:xfrm>
          <a:off x="866775" y="2238375"/>
          <a:ext cx="741045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Hoja de cálculo" r:id="rId5" imgW="7410557" imgH="2495610" progId="Excel.Sheet.12">
                  <p:embed/>
                </p:oleObj>
              </mc:Choice>
              <mc:Fallback>
                <p:oleObj name="Hoja de cálculo" r:id="rId5" imgW="7410557" imgH="24956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6775" y="2238375"/>
                        <a:ext cx="7410450" cy="249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12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670957"/>
              </p:ext>
            </p:extLst>
          </p:nvPr>
        </p:nvGraphicFramePr>
        <p:xfrm>
          <a:off x="927100" y="2060575"/>
          <a:ext cx="741045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Hoja de cálculo" r:id="rId5" imgW="7410557" imgH="2800440" progId="Excel.Sheet.12">
                  <p:embed/>
                </p:oleObj>
              </mc:Choice>
              <mc:Fallback>
                <p:oleObj name="Hoja de cálculo" r:id="rId5" imgW="7410557" imgH="28004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2060575"/>
                        <a:ext cx="7410450" cy="280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013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36094"/>
              </p:ext>
            </p:extLst>
          </p:nvPr>
        </p:nvGraphicFramePr>
        <p:xfrm>
          <a:off x="473679" y="1988840"/>
          <a:ext cx="8094616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Hoja de cálculo" r:id="rId5" imgW="7410557" imgH="2381130" progId="Excel.Sheet.12">
                  <p:embed/>
                </p:oleObj>
              </mc:Choice>
              <mc:Fallback>
                <p:oleObj name="Hoja de cálculo" r:id="rId5" imgW="7410557" imgH="23811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679" y="1988840"/>
                        <a:ext cx="8094616" cy="295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263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61896"/>
              </p:ext>
            </p:extLst>
          </p:nvPr>
        </p:nvGraphicFramePr>
        <p:xfrm>
          <a:off x="360552" y="2132856"/>
          <a:ext cx="8291286" cy="2664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Hoja de cálculo" r:id="rId5" imgW="7410557" imgH="2381130" progId="Excel.Sheet.12">
                  <p:embed/>
                </p:oleObj>
              </mc:Choice>
              <mc:Fallback>
                <p:oleObj name="Hoja de cálculo" r:id="rId5" imgW="7410557" imgH="23811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552" y="2132856"/>
                        <a:ext cx="8291286" cy="2664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83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900273"/>
              </p:ext>
            </p:extLst>
          </p:nvPr>
        </p:nvGraphicFramePr>
        <p:xfrm>
          <a:off x="611188" y="2200275"/>
          <a:ext cx="7666037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Hoja de cálculo" r:id="rId5" imgW="7410557" imgH="2609820" progId="Excel.Sheet.12">
                  <p:embed/>
                </p:oleObj>
              </mc:Choice>
              <mc:Fallback>
                <p:oleObj name="Hoja de cálculo" r:id="rId5" imgW="7410557" imgH="26098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188" y="2200275"/>
                        <a:ext cx="7666037" cy="269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1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939987"/>
              </p:ext>
            </p:extLst>
          </p:nvPr>
        </p:nvGraphicFramePr>
        <p:xfrm>
          <a:off x="451793" y="2143124"/>
          <a:ext cx="8062512" cy="294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Hoja de cálculo" r:id="rId5" imgW="7410557" imgH="2571750" progId="Excel.Sheet.12">
                  <p:embed/>
                </p:oleObj>
              </mc:Choice>
              <mc:Fallback>
                <p:oleObj name="Hoja de cálculo" r:id="rId5" imgW="7410557" imgH="25717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793" y="2143124"/>
                        <a:ext cx="8062512" cy="2942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518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528549"/>
              </p:ext>
            </p:extLst>
          </p:nvPr>
        </p:nvGraphicFramePr>
        <p:xfrm>
          <a:off x="866775" y="2143125"/>
          <a:ext cx="741045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Hoja de cálculo" r:id="rId5" imgW="7410557" imgH="2571750" progId="Excel.Sheet.12">
                  <p:embed/>
                </p:oleObj>
              </mc:Choice>
              <mc:Fallback>
                <p:oleObj name="Hoja de cálculo" r:id="rId5" imgW="7410557" imgH="25717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6775" y="2143125"/>
                        <a:ext cx="741045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80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801219"/>
              </p:ext>
            </p:extLst>
          </p:nvPr>
        </p:nvGraphicFramePr>
        <p:xfrm>
          <a:off x="866775" y="2143125"/>
          <a:ext cx="741045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Hoja de cálculo" r:id="rId5" imgW="7410557" imgH="2571750" progId="Excel.Sheet.12">
                  <p:embed/>
                </p:oleObj>
              </mc:Choice>
              <mc:Fallback>
                <p:oleObj name="Hoja de cálculo" r:id="rId5" imgW="7410557" imgH="25717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6775" y="2143125"/>
                        <a:ext cx="741045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646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0</Words>
  <Application>Microsoft Office PowerPoint</Application>
  <PresentationFormat>Presentación en pantalla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Microsoft Excel 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de coordinadores de Pregrado según R.D. N°053-2019-DG-INCN</dc:title>
  <dc:creator>usrvdoc1704</dc:creator>
  <cp:lastModifiedBy>usrvdoc1704</cp:lastModifiedBy>
  <cp:revision>16</cp:revision>
  <dcterms:created xsi:type="dcterms:W3CDTF">2020-07-14T16:23:05Z</dcterms:created>
  <dcterms:modified xsi:type="dcterms:W3CDTF">2020-07-16T14:57:25Z</dcterms:modified>
</cp:coreProperties>
</file>