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5" r:id="rId9"/>
    <p:sldId id="264" r:id="rId10"/>
    <p:sldId id="266" r:id="rId11"/>
    <p:sldId id="267" r:id="rId12"/>
  </p:sldIdLst>
  <p:sldSz cx="9144000" cy="6858000" type="screen4x3"/>
  <p:notesSz cx="6858000" cy="9144000"/>
  <p:defaultTextStyle>
    <a:defPPr>
      <a:defRPr lang="es-P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90" y="-58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P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E875E-EB36-45D0-97D8-3C60C62B76F5}" type="datetimeFigureOut">
              <a:rPr lang="es-PE" smtClean="0"/>
              <a:t>16/07/2020</a:t>
            </a:fld>
            <a:endParaRPr lang="es-P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1C451-87EE-463E-AFAF-C55D02A7735B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4072190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E875E-EB36-45D0-97D8-3C60C62B76F5}" type="datetimeFigureOut">
              <a:rPr lang="es-PE" smtClean="0"/>
              <a:t>16/07/2020</a:t>
            </a:fld>
            <a:endParaRPr lang="es-P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1C451-87EE-463E-AFAF-C55D02A7735B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5779980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E875E-EB36-45D0-97D8-3C60C62B76F5}" type="datetimeFigureOut">
              <a:rPr lang="es-PE" smtClean="0"/>
              <a:t>16/07/2020</a:t>
            </a:fld>
            <a:endParaRPr lang="es-P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1C451-87EE-463E-AFAF-C55D02A7735B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4662229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E875E-EB36-45D0-97D8-3C60C62B76F5}" type="datetimeFigureOut">
              <a:rPr lang="es-PE" smtClean="0"/>
              <a:t>16/07/2020</a:t>
            </a:fld>
            <a:endParaRPr lang="es-P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1C451-87EE-463E-AFAF-C55D02A7735B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6914635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E875E-EB36-45D0-97D8-3C60C62B76F5}" type="datetimeFigureOut">
              <a:rPr lang="es-PE" smtClean="0"/>
              <a:t>16/07/2020</a:t>
            </a:fld>
            <a:endParaRPr lang="es-P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1C451-87EE-463E-AFAF-C55D02A7735B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6571813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E875E-EB36-45D0-97D8-3C60C62B76F5}" type="datetimeFigureOut">
              <a:rPr lang="es-PE" smtClean="0"/>
              <a:t>16/07/2020</a:t>
            </a:fld>
            <a:endParaRPr lang="es-PE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1C451-87EE-463E-AFAF-C55D02A7735B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42260107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E875E-EB36-45D0-97D8-3C60C62B76F5}" type="datetimeFigureOut">
              <a:rPr lang="es-PE" smtClean="0"/>
              <a:t>16/07/2020</a:t>
            </a:fld>
            <a:endParaRPr lang="es-PE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1C451-87EE-463E-AFAF-C55D02A7735B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986681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E875E-EB36-45D0-97D8-3C60C62B76F5}" type="datetimeFigureOut">
              <a:rPr lang="es-PE" smtClean="0"/>
              <a:t>16/07/2020</a:t>
            </a:fld>
            <a:endParaRPr lang="es-PE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1C451-87EE-463E-AFAF-C55D02A7735B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5600704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E875E-EB36-45D0-97D8-3C60C62B76F5}" type="datetimeFigureOut">
              <a:rPr lang="es-PE" smtClean="0"/>
              <a:t>16/07/2020</a:t>
            </a:fld>
            <a:endParaRPr lang="es-PE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1C451-87EE-463E-AFAF-C55D02A7735B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1533878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E875E-EB36-45D0-97D8-3C60C62B76F5}" type="datetimeFigureOut">
              <a:rPr lang="es-PE" smtClean="0"/>
              <a:t>16/07/2020</a:t>
            </a:fld>
            <a:endParaRPr lang="es-PE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1C451-87EE-463E-AFAF-C55D02A7735B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7669566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PE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E875E-EB36-45D0-97D8-3C60C62B76F5}" type="datetimeFigureOut">
              <a:rPr lang="es-PE" smtClean="0"/>
              <a:t>16/07/2020</a:t>
            </a:fld>
            <a:endParaRPr lang="es-PE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1C451-87EE-463E-AFAF-C55D02A7735B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3338632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>
                <a:lumMod val="40000"/>
                <a:lumOff val="60000"/>
              </a:schemeClr>
            </a:gs>
            <a:gs pos="50000">
              <a:srgbClr val="9CB86E"/>
            </a:gs>
            <a:gs pos="100000">
              <a:schemeClr val="accent6">
                <a:lumMod val="75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CE875E-EB36-45D0-97D8-3C60C62B76F5}" type="datetimeFigureOut">
              <a:rPr lang="es-PE" smtClean="0"/>
              <a:t>16/07/2020</a:t>
            </a:fld>
            <a:endParaRPr lang="es-P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P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F1C451-87EE-463E-AFAF-C55D02A7735B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5541262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P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package" Target="../embeddings/Microsoft_Excel_Worksheet1.xlsx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12.emf"/><Relationship Id="rId5" Type="http://schemas.openxmlformats.org/officeDocument/2006/relationships/package" Target="../embeddings/Microsoft_Excel_Worksheet10.xlsx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13.emf"/><Relationship Id="rId5" Type="http://schemas.openxmlformats.org/officeDocument/2006/relationships/package" Target="../embeddings/Microsoft_Excel_Worksheet11.xlsx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4.emf"/><Relationship Id="rId5" Type="http://schemas.openxmlformats.org/officeDocument/2006/relationships/package" Target="../embeddings/Microsoft_Excel_Worksheet2.xlsx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5.emf"/><Relationship Id="rId5" Type="http://schemas.openxmlformats.org/officeDocument/2006/relationships/package" Target="../embeddings/Microsoft_Excel_Worksheet3.xlsx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6.emf"/><Relationship Id="rId5" Type="http://schemas.openxmlformats.org/officeDocument/2006/relationships/package" Target="../embeddings/Microsoft_Excel_Worksheet4.xlsx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7.emf"/><Relationship Id="rId5" Type="http://schemas.openxmlformats.org/officeDocument/2006/relationships/package" Target="../embeddings/Microsoft_Excel_Worksheet5.xlsx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8.emf"/><Relationship Id="rId5" Type="http://schemas.openxmlformats.org/officeDocument/2006/relationships/package" Target="../embeddings/Microsoft_Excel_Worksheet6.xlsx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9.emf"/><Relationship Id="rId5" Type="http://schemas.openxmlformats.org/officeDocument/2006/relationships/package" Target="../embeddings/Microsoft_Excel_Worksheet7.xlsx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10.emf"/><Relationship Id="rId5" Type="http://schemas.openxmlformats.org/officeDocument/2006/relationships/package" Target="../embeddings/Microsoft_Excel_Worksheet8.xlsx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11.emf"/><Relationship Id="rId5" Type="http://schemas.openxmlformats.org/officeDocument/2006/relationships/package" Target="../embeddings/Microsoft_Excel_Worksheet9.xlsx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404664"/>
            <a:ext cx="4572000" cy="457200"/>
          </a:xfrm>
          <a:prstGeom prst="rect">
            <a:avLst/>
          </a:prstGeom>
        </p:spPr>
      </p:pic>
      <p:sp>
        <p:nvSpPr>
          <p:cNvPr id="5" name="AutoShape 2" descr="INCN - Ubícano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PE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57757" y="216261"/>
            <a:ext cx="716180" cy="7644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8" name="7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99114230"/>
              </p:ext>
            </p:extLst>
          </p:nvPr>
        </p:nvGraphicFramePr>
        <p:xfrm>
          <a:off x="827088" y="1700213"/>
          <a:ext cx="7485062" cy="2665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3" name="Hoja de cálculo" r:id="rId5" imgW="7486734" imgH="2381130" progId="Excel.Sheet.12">
                  <p:embed/>
                </p:oleObj>
              </mc:Choice>
              <mc:Fallback>
                <p:oleObj name="Hoja de cálculo" r:id="rId5" imgW="7486734" imgH="238113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827088" y="1700213"/>
                        <a:ext cx="7485062" cy="26654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835530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404664"/>
            <a:ext cx="4572000" cy="457200"/>
          </a:xfrm>
          <a:prstGeom prst="rect">
            <a:avLst/>
          </a:prstGeom>
        </p:spPr>
      </p:pic>
      <p:sp>
        <p:nvSpPr>
          <p:cNvPr id="5" name="AutoShape 2" descr="INCN - Ubícano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PE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57757" y="216261"/>
            <a:ext cx="716180" cy="7644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2" name="1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56127683"/>
              </p:ext>
            </p:extLst>
          </p:nvPr>
        </p:nvGraphicFramePr>
        <p:xfrm>
          <a:off x="331215" y="1916832"/>
          <a:ext cx="8507075" cy="295232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6" name="Hoja de cálculo" r:id="rId5" imgW="7410557" imgH="2571750" progId="Excel.Sheet.12">
                  <p:embed/>
                </p:oleObj>
              </mc:Choice>
              <mc:Fallback>
                <p:oleObj name="Hoja de cálculo" r:id="rId5" imgW="7410557" imgH="257175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31215" y="1916832"/>
                        <a:ext cx="8507075" cy="295232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489568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404664"/>
            <a:ext cx="4572000" cy="457200"/>
          </a:xfrm>
          <a:prstGeom prst="rect">
            <a:avLst/>
          </a:prstGeom>
        </p:spPr>
      </p:pic>
      <p:sp>
        <p:nvSpPr>
          <p:cNvPr id="5" name="AutoShape 2" descr="INCN - Ubícano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PE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57757" y="216261"/>
            <a:ext cx="716180" cy="7644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3" name="2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40726405"/>
              </p:ext>
            </p:extLst>
          </p:nvPr>
        </p:nvGraphicFramePr>
        <p:xfrm>
          <a:off x="611560" y="1988840"/>
          <a:ext cx="8062913" cy="2963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0" name="Hoja de cálculo" r:id="rId5" imgW="7410557" imgH="2724030" progId="Excel.Sheet.12">
                  <p:embed/>
                </p:oleObj>
              </mc:Choice>
              <mc:Fallback>
                <p:oleObj name="Hoja de cálculo" r:id="rId5" imgW="7410557" imgH="272403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611560" y="1988840"/>
                        <a:ext cx="8062913" cy="29638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057312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404664"/>
            <a:ext cx="4572000" cy="457200"/>
          </a:xfrm>
          <a:prstGeom prst="rect">
            <a:avLst/>
          </a:prstGeom>
        </p:spPr>
      </p:pic>
      <p:sp>
        <p:nvSpPr>
          <p:cNvPr id="5" name="AutoShape 2" descr="INCN - Ubícano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PE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57757" y="216261"/>
            <a:ext cx="716180" cy="7644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2" name="1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17940247"/>
              </p:ext>
            </p:extLst>
          </p:nvPr>
        </p:nvGraphicFramePr>
        <p:xfrm>
          <a:off x="866775" y="2238375"/>
          <a:ext cx="7410450" cy="2495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1" name="Hoja de cálculo" r:id="rId5" imgW="7410557" imgH="2495610" progId="Excel.Sheet.12">
                  <p:embed/>
                </p:oleObj>
              </mc:Choice>
              <mc:Fallback>
                <p:oleObj name="Hoja de cálculo" r:id="rId5" imgW="7410557" imgH="249561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866775" y="2238375"/>
                        <a:ext cx="7410450" cy="24955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691225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404664"/>
            <a:ext cx="4572000" cy="457200"/>
          </a:xfrm>
          <a:prstGeom prst="rect">
            <a:avLst/>
          </a:prstGeom>
        </p:spPr>
      </p:pic>
      <p:sp>
        <p:nvSpPr>
          <p:cNvPr id="5" name="AutoShape 2" descr="INCN - Ubícano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PE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57757" y="216261"/>
            <a:ext cx="716180" cy="7644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2" name="1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91670957"/>
              </p:ext>
            </p:extLst>
          </p:nvPr>
        </p:nvGraphicFramePr>
        <p:xfrm>
          <a:off x="927100" y="2060575"/>
          <a:ext cx="7410450" cy="2800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7" name="Hoja de cálculo" r:id="rId5" imgW="7410557" imgH="2800440" progId="Excel.Sheet.12">
                  <p:embed/>
                </p:oleObj>
              </mc:Choice>
              <mc:Fallback>
                <p:oleObj name="Hoja de cálculo" r:id="rId5" imgW="7410557" imgH="280044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927100" y="2060575"/>
                        <a:ext cx="7410450" cy="28003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201364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404664"/>
            <a:ext cx="4572000" cy="457200"/>
          </a:xfrm>
          <a:prstGeom prst="rect">
            <a:avLst/>
          </a:prstGeom>
        </p:spPr>
      </p:pic>
      <p:sp>
        <p:nvSpPr>
          <p:cNvPr id="5" name="AutoShape 2" descr="INCN - Ubícano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PE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57757" y="216261"/>
            <a:ext cx="716180" cy="7644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6" name="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4836094"/>
              </p:ext>
            </p:extLst>
          </p:nvPr>
        </p:nvGraphicFramePr>
        <p:xfrm>
          <a:off x="473679" y="1988840"/>
          <a:ext cx="8094616" cy="29523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3" name="Hoja de cálculo" r:id="rId5" imgW="7410557" imgH="2381130" progId="Excel.Sheet.12">
                  <p:embed/>
                </p:oleObj>
              </mc:Choice>
              <mc:Fallback>
                <p:oleObj name="Hoja de cálculo" r:id="rId5" imgW="7410557" imgH="238113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73679" y="1988840"/>
                        <a:ext cx="8094616" cy="295232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426337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404664"/>
            <a:ext cx="4572000" cy="457200"/>
          </a:xfrm>
          <a:prstGeom prst="rect">
            <a:avLst/>
          </a:prstGeom>
        </p:spPr>
      </p:pic>
      <p:sp>
        <p:nvSpPr>
          <p:cNvPr id="5" name="AutoShape 2" descr="INCN - Ubícano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PE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57757" y="216261"/>
            <a:ext cx="716180" cy="7644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2" name="1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74061896"/>
              </p:ext>
            </p:extLst>
          </p:nvPr>
        </p:nvGraphicFramePr>
        <p:xfrm>
          <a:off x="360552" y="2132856"/>
          <a:ext cx="8291286" cy="266429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6" name="Hoja de cálculo" r:id="rId5" imgW="7410557" imgH="2381130" progId="Excel.Sheet.12">
                  <p:embed/>
                </p:oleObj>
              </mc:Choice>
              <mc:Fallback>
                <p:oleObj name="Hoja de cálculo" r:id="rId5" imgW="7410557" imgH="238113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60552" y="2132856"/>
                        <a:ext cx="8291286" cy="266429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158308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404664"/>
            <a:ext cx="4572000" cy="457200"/>
          </a:xfrm>
          <a:prstGeom prst="rect">
            <a:avLst/>
          </a:prstGeom>
        </p:spPr>
      </p:pic>
      <p:sp>
        <p:nvSpPr>
          <p:cNvPr id="5" name="AutoShape 2" descr="INCN - Ubícano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PE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57757" y="216261"/>
            <a:ext cx="716180" cy="7644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2" name="1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97900273"/>
              </p:ext>
            </p:extLst>
          </p:nvPr>
        </p:nvGraphicFramePr>
        <p:xfrm>
          <a:off x="611188" y="2200275"/>
          <a:ext cx="7666037" cy="269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0" name="Hoja de cálculo" r:id="rId5" imgW="7410557" imgH="2609820" progId="Excel.Sheet.12">
                  <p:embed/>
                </p:oleObj>
              </mc:Choice>
              <mc:Fallback>
                <p:oleObj name="Hoja de cálculo" r:id="rId5" imgW="7410557" imgH="260982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611188" y="2200275"/>
                        <a:ext cx="7666037" cy="26987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7158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404664"/>
            <a:ext cx="4572000" cy="457200"/>
          </a:xfrm>
          <a:prstGeom prst="rect">
            <a:avLst/>
          </a:prstGeom>
        </p:spPr>
      </p:pic>
      <p:sp>
        <p:nvSpPr>
          <p:cNvPr id="5" name="AutoShape 2" descr="INCN - Ubícano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PE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57757" y="216261"/>
            <a:ext cx="716180" cy="7644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3" name="2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18939987"/>
              </p:ext>
            </p:extLst>
          </p:nvPr>
        </p:nvGraphicFramePr>
        <p:xfrm>
          <a:off x="451793" y="2143124"/>
          <a:ext cx="8062512" cy="29420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4" name="Hoja de cálculo" r:id="rId5" imgW="7410557" imgH="2571750" progId="Excel.Sheet.12">
                  <p:embed/>
                </p:oleObj>
              </mc:Choice>
              <mc:Fallback>
                <p:oleObj name="Hoja de cálculo" r:id="rId5" imgW="7410557" imgH="257175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51793" y="2143124"/>
                        <a:ext cx="8062512" cy="294206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251813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404664"/>
            <a:ext cx="4572000" cy="457200"/>
          </a:xfrm>
          <a:prstGeom prst="rect">
            <a:avLst/>
          </a:prstGeom>
        </p:spPr>
      </p:pic>
      <p:sp>
        <p:nvSpPr>
          <p:cNvPr id="5" name="AutoShape 2" descr="INCN - Ubícano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PE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57757" y="216261"/>
            <a:ext cx="716180" cy="7644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3" name="2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86528549"/>
              </p:ext>
            </p:extLst>
          </p:nvPr>
        </p:nvGraphicFramePr>
        <p:xfrm>
          <a:off x="866775" y="2143125"/>
          <a:ext cx="7410450" cy="2571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8" name="Hoja de cálculo" r:id="rId5" imgW="7410557" imgH="2571750" progId="Excel.Sheet.12">
                  <p:embed/>
                </p:oleObj>
              </mc:Choice>
              <mc:Fallback>
                <p:oleObj name="Hoja de cálculo" r:id="rId5" imgW="7410557" imgH="257175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866775" y="2143125"/>
                        <a:ext cx="7410450" cy="25717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288073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404664"/>
            <a:ext cx="4572000" cy="457200"/>
          </a:xfrm>
          <a:prstGeom prst="rect">
            <a:avLst/>
          </a:prstGeom>
        </p:spPr>
      </p:pic>
      <p:sp>
        <p:nvSpPr>
          <p:cNvPr id="5" name="AutoShape 2" descr="INCN - Ubícano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PE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57757" y="216261"/>
            <a:ext cx="716180" cy="7644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2" name="1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08801219"/>
              </p:ext>
            </p:extLst>
          </p:nvPr>
        </p:nvGraphicFramePr>
        <p:xfrm>
          <a:off x="866775" y="2143125"/>
          <a:ext cx="7410450" cy="2571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2" name="Hoja de cálculo" r:id="rId5" imgW="7410557" imgH="2571750" progId="Excel.Sheet.12">
                  <p:embed/>
                </p:oleObj>
              </mc:Choice>
              <mc:Fallback>
                <p:oleObj name="Hoja de cálculo" r:id="rId5" imgW="7410557" imgH="257175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866775" y="2143125"/>
                        <a:ext cx="7410450" cy="25717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0764630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363</TotalTime>
  <Words>0</Words>
  <Application>Microsoft Office PowerPoint</Application>
  <PresentationFormat>Presentación en pantalla (4:3)</PresentationFormat>
  <Paragraphs>0</Paragraphs>
  <Slides>11</Slides>
  <Notes>0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3" baseType="lpstr">
      <vt:lpstr>Tema de Office</vt:lpstr>
      <vt:lpstr>Microsoft Excel Worksheet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Lista de coordinadores de Pregrado según R.D. N°053-2019-DG-INCN</dc:title>
  <dc:creator>usrvdoc1704</dc:creator>
  <cp:lastModifiedBy>usrvdoc1704</cp:lastModifiedBy>
  <cp:revision>16</cp:revision>
  <dcterms:created xsi:type="dcterms:W3CDTF">2020-07-14T16:23:05Z</dcterms:created>
  <dcterms:modified xsi:type="dcterms:W3CDTF">2020-07-16T14:57:25Z</dcterms:modified>
</cp:coreProperties>
</file>