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8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D6C41D-FA08-44B1-8A35-520CC52C73B9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590C4E-207D-4E6A-8CF4-047E24CA2B18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INCN</a:t>
            </a:r>
            <a:endParaRPr lang="es-PE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PASANTIA 2019</a:t>
            </a:r>
            <a:endParaRPr lang="es-PE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100498"/>
              </p:ext>
            </p:extLst>
          </p:nvPr>
        </p:nvGraphicFramePr>
        <p:xfrm>
          <a:off x="755576" y="2780928"/>
          <a:ext cx="794385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Hoja de cálculo" r:id="rId3" imgW="7943799" imgH="3257550" progId="Excel.Sheet.12">
                  <p:embed/>
                </p:oleObj>
              </mc:Choice>
              <mc:Fallback>
                <p:oleObj name="Hoja de cálculo" r:id="rId3" imgW="7943799" imgH="3257550" progId="Excel.Sheet.12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780928"/>
                        <a:ext cx="794385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4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7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Equidad</vt:lpstr>
      <vt:lpstr>Microsoft Excel Worksheet</vt:lpstr>
      <vt:lpstr>PASANTIA 2019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usrvdoc1704</dc:creator>
  <cp:lastModifiedBy>usrvdoc1704</cp:lastModifiedBy>
  <cp:revision>11</cp:revision>
  <dcterms:created xsi:type="dcterms:W3CDTF">2020-03-09T16:57:58Z</dcterms:created>
  <dcterms:modified xsi:type="dcterms:W3CDTF">2020-07-16T15:05:02Z</dcterms:modified>
</cp:coreProperties>
</file>