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875E-EB36-45D0-97D8-3C60C62B76F5}" type="datetimeFigureOut">
              <a:rPr lang="es-PE" smtClean="0"/>
              <a:t>14/07/2020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C451-87EE-463E-AFAF-C55D02A773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07219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875E-EB36-45D0-97D8-3C60C62B76F5}" type="datetimeFigureOut">
              <a:rPr lang="es-PE" smtClean="0"/>
              <a:t>14/07/2020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C451-87EE-463E-AFAF-C55D02A773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7799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875E-EB36-45D0-97D8-3C60C62B76F5}" type="datetimeFigureOut">
              <a:rPr lang="es-PE" smtClean="0"/>
              <a:t>14/07/2020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C451-87EE-463E-AFAF-C55D02A773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66222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875E-EB36-45D0-97D8-3C60C62B76F5}" type="datetimeFigureOut">
              <a:rPr lang="es-PE" smtClean="0"/>
              <a:t>14/07/2020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C451-87EE-463E-AFAF-C55D02A773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91463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875E-EB36-45D0-97D8-3C60C62B76F5}" type="datetimeFigureOut">
              <a:rPr lang="es-PE" smtClean="0"/>
              <a:t>14/07/2020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C451-87EE-463E-AFAF-C55D02A773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57181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875E-EB36-45D0-97D8-3C60C62B76F5}" type="datetimeFigureOut">
              <a:rPr lang="es-PE" smtClean="0"/>
              <a:t>14/07/2020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C451-87EE-463E-AFAF-C55D02A773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26010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875E-EB36-45D0-97D8-3C60C62B76F5}" type="datetimeFigureOut">
              <a:rPr lang="es-PE" smtClean="0"/>
              <a:t>14/07/2020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C451-87EE-463E-AFAF-C55D02A773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8668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875E-EB36-45D0-97D8-3C60C62B76F5}" type="datetimeFigureOut">
              <a:rPr lang="es-PE" smtClean="0"/>
              <a:t>14/07/2020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C451-87EE-463E-AFAF-C55D02A773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60070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875E-EB36-45D0-97D8-3C60C62B76F5}" type="datetimeFigureOut">
              <a:rPr lang="es-PE" smtClean="0"/>
              <a:t>14/07/2020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C451-87EE-463E-AFAF-C55D02A773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53387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875E-EB36-45D0-97D8-3C60C62B76F5}" type="datetimeFigureOut">
              <a:rPr lang="es-PE" smtClean="0"/>
              <a:t>14/07/2020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C451-87EE-463E-AFAF-C55D02A773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66956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875E-EB36-45D0-97D8-3C60C62B76F5}" type="datetimeFigureOut">
              <a:rPr lang="es-PE" smtClean="0"/>
              <a:t>14/07/2020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C451-87EE-463E-AFAF-C55D02A773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33863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E875E-EB36-45D0-97D8-3C60C62B76F5}" type="datetimeFigureOut">
              <a:rPr lang="es-PE" smtClean="0"/>
              <a:t>14/07/2020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1C451-87EE-463E-AFAF-C55D02A773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54126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70863" y="980729"/>
            <a:ext cx="7568048" cy="911943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s-PE" sz="2800" b="1" dirty="0" smtClean="0"/>
              <a:t>COORDINADORES Y TUTORES DE PREGRADO</a:t>
            </a:r>
            <a:endParaRPr lang="es-PE" dirty="0"/>
          </a:p>
        </p:txBody>
      </p:sp>
      <p:pic>
        <p:nvPicPr>
          <p:cNvPr id="4" name="3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4572000" cy="457200"/>
          </a:xfrm>
          <a:prstGeom prst="rect">
            <a:avLst/>
          </a:prstGeom>
        </p:spPr>
      </p:pic>
      <p:sp>
        <p:nvSpPr>
          <p:cNvPr id="5" name="AutoShape 2" descr="INCN - Ubícan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7757" y="216261"/>
            <a:ext cx="716180" cy="764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04864"/>
            <a:ext cx="8539160" cy="2693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35530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5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COORDINADORES Y TUTORES DE PREGRADO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Lista de coordinadores de Pregrado según R.D. N°053-2019-DG-INCN</dc:title>
  <dc:creator>usrvdoc1704</dc:creator>
  <cp:lastModifiedBy>usrvdoc1704</cp:lastModifiedBy>
  <cp:revision>8</cp:revision>
  <dcterms:created xsi:type="dcterms:W3CDTF">2020-07-14T16:23:05Z</dcterms:created>
  <dcterms:modified xsi:type="dcterms:W3CDTF">2020-07-14T18:53:00Z</dcterms:modified>
</cp:coreProperties>
</file>